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9"/>
  </p:notesMasterIdLst>
  <p:sldIdLst>
    <p:sldId id="256" r:id="rId2"/>
    <p:sldId id="286" r:id="rId3"/>
    <p:sldId id="287" r:id="rId4"/>
    <p:sldId id="283" r:id="rId5"/>
    <p:sldId id="284" r:id="rId6"/>
    <p:sldId id="285" r:id="rId7"/>
    <p:sldId id="288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93C82-D6C9-432A-BEAF-DC6165ECE271}" v="5" dt="2025-09-01T03:55:48.998"/>
  </p1510:revLst>
</p1510:revInfo>
</file>

<file path=ppt/tableStyles.xml><?xml version="1.0" encoding="utf-8"?>
<a:tblStyleLst xmlns:a="http://schemas.openxmlformats.org/drawingml/2006/main" def="{9EE2A08F-2547-4306-B2FD-9EC94E864394}">
  <a:tblStyle styleId="{9EE2A08F-2547-4306-B2FD-9EC94E8643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wrab habib" userId="6ed0f00245df941c" providerId="LiveId" clId="{984C4F74-F86F-4C07-ACE3-93A7F4A295E0}"/>
    <pc:docChg chg="undo custSel addSld delSld modSld sldOrd delMainMaster">
      <pc:chgData name="showrab habib" userId="6ed0f00245df941c" providerId="LiveId" clId="{984C4F74-F86F-4C07-ACE3-93A7F4A295E0}" dt="2025-02-06T17:52:32.500" v="774" actId="20577"/>
      <pc:docMkLst>
        <pc:docMk/>
      </pc:docMkLst>
      <pc:sldChg chg="modSp mod">
        <pc:chgData name="showrab habib" userId="6ed0f00245df941c" providerId="LiveId" clId="{984C4F74-F86F-4C07-ACE3-93A7F4A295E0}" dt="2025-02-06T17:52:32.500" v="774" actId="20577"/>
        <pc:sldMkLst>
          <pc:docMk/>
          <pc:sldMk cId="0" sldId="256"/>
        </pc:sldMkLst>
      </pc:sldChg>
      <pc:sldChg chg="del">
        <pc:chgData name="showrab habib" userId="6ed0f00245df941c" providerId="LiveId" clId="{984C4F74-F86F-4C07-ACE3-93A7F4A295E0}" dt="2025-02-03T20:38:24.818" v="15" actId="47"/>
        <pc:sldMkLst>
          <pc:docMk/>
          <pc:sldMk cId="0" sldId="257"/>
        </pc:sldMkLst>
      </pc:sldChg>
      <pc:sldChg chg="delSp modSp del mod">
        <pc:chgData name="showrab habib" userId="6ed0f00245df941c" providerId="LiveId" clId="{984C4F74-F86F-4C07-ACE3-93A7F4A295E0}" dt="2025-02-06T06:18:16.508" v="594" actId="47"/>
        <pc:sldMkLst>
          <pc:docMk/>
          <pc:sldMk cId="0" sldId="258"/>
        </pc:sldMkLst>
      </pc:sldChg>
      <pc:sldChg chg="addSp delSp modSp mod ord delAnim">
        <pc:chgData name="showrab habib" userId="6ed0f00245df941c" providerId="LiveId" clId="{984C4F74-F86F-4C07-ACE3-93A7F4A295E0}" dt="2025-02-06T06:33:27.395" v="695" actId="20577"/>
        <pc:sldMkLst>
          <pc:docMk/>
          <pc:sldMk cId="0" sldId="259"/>
        </pc:sldMkLst>
      </pc:sldChg>
      <pc:sldChg chg="del">
        <pc:chgData name="showrab habib" userId="6ed0f00245df941c" providerId="LiveId" clId="{984C4F74-F86F-4C07-ACE3-93A7F4A295E0}" dt="2025-02-03T20:38:53.915" v="19" actId="47"/>
        <pc:sldMkLst>
          <pc:docMk/>
          <pc:sldMk cId="0" sldId="260"/>
        </pc:sldMkLst>
      </pc:sldChg>
      <pc:sldChg chg="addSp delSp modSp mod">
        <pc:chgData name="showrab habib" userId="6ed0f00245df941c" providerId="LiveId" clId="{984C4F74-F86F-4C07-ACE3-93A7F4A295E0}" dt="2025-02-06T15:58:08.080" v="764" actId="14100"/>
        <pc:sldMkLst>
          <pc:docMk/>
          <pc:sldMk cId="0" sldId="261"/>
        </pc:sldMkLst>
      </pc:sldChg>
      <pc:sldChg chg="del">
        <pc:chgData name="showrab habib" userId="6ed0f00245df941c" providerId="LiveId" clId="{984C4F74-F86F-4C07-ACE3-93A7F4A295E0}" dt="2025-02-03T20:40:26.945" v="55" actId="47"/>
        <pc:sldMkLst>
          <pc:docMk/>
          <pc:sldMk cId="0" sldId="262"/>
        </pc:sldMkLst>
      </pc:sldChg>
      <pc:sldChg chg="del">
        <pc:chgData name="showrab habib" userId="6ed0f00245df941c" providerId="LiveId" clId="{984C4F74-F86F-4C07-ACE3-93A7F4A295E0}" dt="2025-02-03T20:40:02.792" v="47" actId="47"/>
        <pc:sldMkLst>
          <pc:docMk/>
          <pc:sldMk cId="0" sldId="263"/>
        </pc:sldMkLst>
      </pc:sldChg>
      <pc:sldChg chg="addSp delSp modSp mod delAnim">
        <pc:chgData name="showrab habib" userId="6ed0f00245df941c" providerId="LiveId" clId="{984C4F74-F86F-4C07-ACE3-93A7F4A295E0}" dt="2025-02-06T06:35:20.309" v="698" actId="14100"/>
        <pc:sldMkLst>
          <pc:docMk/>
          <pc:sldMk cId="0" sldId="264"/>
        </pc:sldMkLst>
      </pc:sldChg>
      <pc:sldChg chg="del">
        <pc:chgData name="showrab habib" userId="6ed0f00245df941c" providerId="LiveId" clId="{984C4F74-F86F-4C07-ACE3-93A7F4A295E0}" dt="2025-02-03T20:40:24.872" v="54" actId="47"/>
        <pc:sldMkLst>
          <pc:docMk/>
          <pc:sldMk cId="0" sldId="265"/>
        </pc:sldMkLst>
      </pc:sldChg>
      <pc:sldChg chg="del">
        <pc:chgData name="showrab habib" userId="6ed0f00245df941c" providerId="LiveId" clId="{984C4F74-F86F-4C07-ACE3-93A7F4A295E0}" dt="2025-02-03T20:42:05.822" v="91" actId="47"/>
        <pc:sldMkLst>
          <pc:docMk/>
          <pc:sldMk cId="0" sldId="266"/>
        </pc:sldMkLst>
      </pc:sldChg>
      <pc:sldChg chg="del">
        <pc:chgData name="showrab habib" userId="6ed0f00245df941c" providerId="LiveId" clId="{984C4F74-F86F-4C07-ACE3-93A7F4A295E0}" dt="2025-02-03T20:40:21.851" v="53" actId="47"/>
        <pc:sldMkLst>
          <pc:docMk/>
          <pc:sldMk cId="0" sldId="267"/>
        </pc:sldMkLst>
      </pc:sldChg>
      <pc:sldChg chg="addSp delSp modSp mod ord delAnim">
        <pc:chgData name="showrab habib" userId="6ed0f00245df941c" providerId="LiveId" clId="{984C4F74-F86F-4C07-ACE3-93A7F4A295E0}" dt="2025-02-05T21:34:15.774" v="517" actId="5793"/>
        <pc:sldMkLst>
          <pc:docMk/>
          <pc:sldMk cId="0" sldId="268"/>
        </pc:sldMkLst>
      </pc:sldChg>
      <pc:sldChg chg="del">
        <pc:chgData name="showrab habib" userId="6ed0f00245df941c" providerId="LiveId" clId="{984C4F74-F86F-4C07-ACE3-93A7F4A295E0}" dt="2025-02-03T20:41:12.683" v="67" actId="47"/>
        <pc:sldMkLst>
          <pc:docMk/>
          <pc:sldMk cId="0" sldId="269"/>
        </pc:sldMkLst>
      </pc:sldChg>
      <pc:sldChg chg="del">
        <pc:chgData name="showrab habib" userId="6ed0f00245df941c" providerId="LiveId" clId="{984C4F74-F86F-4C07-ACE3-93A7F4A295E0}" dt="2025-02-03T20:41:14.506" v="68" actId="47"/>
        <pc:sldMkLst>
          <pc:docMk/>
          <pc:sldMk cId="0" sldId="270"/>
        </pc:sldMkLst>
      </pc:sldChg>
      <pc:sldChg chg="del">
        <pc:chgData name="showrab habib" userId="6ed0f00245df941c" providerId="LiveId" clId="{984C4F74-F86F-4C07-ACE3-93A7F4A295E0}" dt="2025-02-03T20:41:15.549" v="69" actId="47"/>
        <pc:sldMkLst>
          <pc:docMk/>
          <pc:sldMk cId="0" sldId="271"/>
        </pc:sldMkLst>
      </pc:sldChg>
      <pc:sldChg chg="del">
        <pc:chgData name="showrab habib" userId="6ed0f00245df941c" providerId="LiveId" clId="{984C4F74-F86F-4C07-ACE3-93A7F4A295E0}" dt="2025-02-03T20:41:18.361" v="70" actId="47"/>
        <pc:sldMkLst>
          <pc:docMk/>
          <pc:sldMk cId="0" sldId="272"/>
        </pc:sldMkLst>
      </pc:sldChg>
      <pc:sldChg chg="addSp delSp modSp mod">
        <pc:chgData name="showrab habib" userId="6ed0f00245df941c" providerId="LiveId" clId="{984C4F74-F86F-4C07-ACE3-93A7F4A295E0}" dt="2025-02-05T21:27:28.900" v="453" actId="1076"/>
        <pc:sldMkLst>
          <pc:docMk/>
          <pc:sldMk cId="0" sldId="273"/>
        </pc:sldMkLst>
      </pc:sldChg>
      <pc:sldChg chg="del">
        <pc:chgData name="showrab habib" userId="6ed0f00245df941c" providerId="LiveId" clId="{984C4F74-F86F-4C07-ACE3-93A7F4A295E0}" dt="2025-02-03T20:42:10.050" v="92" actId="47"/>
        <pc:sldMkLst>
          <pc:docMk/>
          <pc:sldMk cId="0" sldId="274"/>
        </pc:sldMkLst>
      </pc:sldChg>
      <pc:sldChg chg="addSp modSp add mod ord">
        <pc:chgData name="showrab habib" userId="6ed0f00245df941c" providerId="LiveId" clId="{984C4F74-F86F-4C07-ACE3-93A7F4A295E0}" dt="2025-02-05T21:54:30.724" v="532" actId="20577"/>
        <pc:sldMkLst>
          <pc:docMk/>
          <pc:sldMk cId="268363105" sldId="274"/>
        </pc:sldMkLst>
      </pc:sldChg>
      <pc:sldChg chg="del">
        <pc:chgData name="showrab habib" userId="6ed0f00245df941c" providerId="LiveId" clId="{984C4F74-F86F-4C07-ACE3-93A7F4A295E0}" dt="2025-02-03T20:42:11.407" v="93" actId="47"/>
        <pc:sldMkLst>
          <pc:docMk/>
          <pc:sldMk cId="0" sldId="275"/>
        </pc:sldMkLst>
      </pc:sldChg>
      <pc:sldChg chg="modSp add mod">
        <pc:chgData name="showrab habib" userId="6ed0f00245df941c" providerId="LiveId" clId="{984C4F74-F86F-4C07-ACE3-93A7F4A295E0}" dt="2025-02-05T21:33:57.331" v="514" actId="20577"/>
        <pc:sldMkLst>
          <pc:docMk/>
          <pc:sldMk cId="978021576" sldId="275"/>
        </pc:sldMkLst>
      </pc:sldChg>
      <pc:sldChg chg="add del">
        <pc:chgData name="showrab habib" userId="6ed0f00245df941c" providerId="LiveId" clId="{984C4F74-F86F-4C07-ACE3-93A7F4A295E0}" dt="2025-02-05T19:29:01.773" v="313"/>
        <pc:sldMkLst>
          <pc:docMk/>
          <pc:sldMk cId="2078904167" sldId="275"/>
        </pc:sldMkLst>
      </pc:sldChg>
      <pc:sldChg chg="del">
        <pc:chgData name="showrab habib" userId="6ed0f00245df941c" providerId="LiveId" clId="{984C4F74-F86F-4C07-ACE3-93A7F4A295E0}" dt="2025-02-03T20:42:12.128" v="94" actId="47"/>
        <pc:sldMkLst>
          <pc:docMk/>
          <pc:sldMk cId="0" sldId="276"/>
        </pc:sldMkLst>
      </pc:sldChg>
      <pc:sldChg chg="addSp delSp modSp mod">
        <pc:chgData name="showrab habib" userId="6ed0f00245df941c" providerId="LiveId" clId="{984C4F74-F86F-4C07-ACE3-93A7F4A295E0}" dt="2025-02-05T21:50:24.111" v="522" actId="962"/>
        <pc:sldMkLst>
          <pc:docMk/>
          <pc:sldMk cId="2922732329" sldId="276"/>
        </pc:sldMkLst>
      </pc:sldChg>
      <pc:sldChg chg="del">
        <pc:chgData name="showrab habib" userId="6ed0f00245df941c" providerId="LiveId" clId="{984C4F74-F86F-4C07-ACE3-93A7F4A295E0}" dt="2025-02-03T20:42:12.811" v="95" actId="47"/>
        <pc:sldMkLst>
          <pc:docMk/>
          <pc:sldMk cId="0" sldId="277"/>
        </pc:sldMkLst>
      </pc:sldChg>
      <pc:sldChg chg="addSp delSp modSp add mod">
        <pc:chgData name="showrab habib" userId="6ed0f00245df941c" providerId="LiveId" clId="{984C4F74-F86F-4C07-ACE3-93A7F4A295E0}" dt="2025-02-05T21:54:00.005" v="530" actId="1076"/>
        <pc:sldMkLst>
          <pc:docMk/>
          <pc:sldMk cId="3860050106" sldId="277"/>
        </pc:sldMkLst>
      </pc:sldChg>
      <pc:sldChg chg="del">
        <pc:chgData name="showrab habib" userId="6ed0f00245df941c" providerId="LiveId" clId="{984C4F74-F86F-4C07-ACE3-93A7F4A295E0}" dt="2025-02-03T20:42:13.480" v="96" actId="47"/>
        <pc:sldMkLst>
          <pc:docMk/>
          <pc:sldMk cId="0" sldId="278"/>
        </pc:sldMkLst>
      </pc:sldChg>
      <pc:sldChg chg="modSp add mod ord">
        <pc:chgData name="showrab habib" userId="6ed0f00245df941c" providerId="LiveId" clId="{984C4F74-F86F-4C07-ACE3-93A7F4A295E0}" dt="2025-02-06T06:22:08.867" v="646" actId="20577"/>
        <pc:sldMkLst>
          <pc:docMk/>
          <pc:sldMk cId="1336747495" sldId="278"/>
        </pc:sldMkLst>
      </pc:sldChg>
      <pc:sldChg chg="del">
        <pc:chgData name="showrab habib" userId="6ed0f00245df941c" providerId="LiveId" clId="{984C4F74-F86F-4C07-ACE3-93A7F4A295E0}" dt="2025-02-03T20:42:14.124" v="97" actId="47"/>
        <pc:sldMkLst>
          <pc:docMk/>
          <pc:sldMk cId="0" sldId="279"/>
        </pc:sldMkLst>
      </pc:sldChg>
      <pc:sldChg chg="addSp delSp modSp add mod ord">
        <pc:chgData name="showrab habib" userId="6ed0f00245df941c" providerId="LiveId" clId="{984C4F74-F86F-4C07-ACE3-93A7F4A295E0}" dt="2025-02-06T06:30:46.059" v="660" actId="1076"/>
        <pc:sldMkLst>
          <pc:docMk/>
          <pc:sldMk cId="4220951978" sldId="279"/>
        </pc:sldMkLst>
      </pc:sldChg>
      <pc:sldChg chg="del">
        <pc:chgData name="showrab habib" userId="6ed0f00245df941c" providerId="LiveId" clId="{984C4F74-F86F-4C07-ACE3-93A7F4A295E0}" dt="2025-02-03T20:42:14.669" v="98" actId="47"/>
        <pc:sldMkLst>
          <pc:docMk/>
          <pc:sldMk cId="0" sldId="280"/>
        </pc:sldMkLst>
      </pc:sldChg>
      <pc:sldChg chg="addSp delSp modSp add mod">
        <pc:chgData name="showrab habib" userId="6ed0f00245df941c" providerId="LiveId" clId="{984C4F74-F86F-4C07-ACE3-93A7F4A295E0}" dt="2025-02-06T07:04:49.310" v="711" actId="478"/>
        <pc:sldMkLst>
          <pc:docMk/>
          <pc:sldMk cId="1124647419" sldId="280"/>
        </pc:sldMkLst>
      </pc:sldChg>
      <pc:sldChg chg="del">
        <pc:chgData name="showrab habib" userId="6ed0f00245df941c" providerId="LiveId" clId="{984C4F74-F86F-4C07-ACE3-93A7F4A295E0}" dt="2025-02-03T20:42:16.975" v="99" actId="47"/>
        <pc:sldMkLst>
          <pc:docMk/>
          <pc:sldMk cId="0" sldId="281"/>
        </pc:sldMkLst>
      </pc:sldChg>
      <pc:sldChg chg="addSp delSp modSp add mod">
        <pc:chgData name="showrab habib" userId="6ed0f00245df941c" providerId="LiveId" clId="{984C4F74-F86F-4C07-ACE3-93A7F4A295E0}" dt="2025-02-06T07:09:22.145" v="716" actId="1076"/>
        <pc:sldMkLst>
          <pc:docMk/>
          <pc:sldMk cId="312167412" sldId="281"/>
        </pc:sldMkLst>
      </pc:sldChg>
      <pc:sldChg chg="del">
        <pc:chgData name="showrab habib" userId="6ed0f00245df941c" providerId="LiveId" clId="{984C4F74-F86F-4C07-ACE3-93A7F4A295E0}" dt="2025-02-03T20:42:17.550" v="100" actId="47"/>
        <pc:sldMkLst>
          <pc:docMk/>
          <pc:sldMk cId="0" sldId="282"/>
        </pc:sldMkLst>
      </pc:sldChg>
      <pc:sldChg chg="delSp modSp new mod">
        <pc:chgData name="showrab habib" userId="6ed0f00245df941c" providerId="LiveId" clId="{984C4F74-F86F-4C07-ACE3-93A7F4A295E0}" dt="2025-02-06T07:09:58.941" v="762" actId="20577"/>
        <pc:sldMkLst>
          <pc:docMk/>
          <pc:sldMk cId="2223007744" sldId="282"/>
        </pc:sldMkLst>
      </pc:sldChg>
      <pc:sldChg chg="del">
        <pc:chgData name="showrab habib" userId="6ed0f00245df941c" providerId="LiveId" clId="{984C4F74-F86F-4C07-ACE3-93A7F4A295E0}" dt="2025-02-03T20:42:18.812" v="101" actId="47"/>
        <pc:sldMkLst>
          <pc:docMk/>
          <pc:sldMk cId="0" sldId="283"/>
        </pc:sldMkLst>
      </pc:sldChg>
      <pc:sldChg chg="del">
        <pc:chgData name="showrab habib" userId="6ed0f00245df941c" providerId="LiveId" clId="{984C4F74-F86F-4C07-ACE3-93A7F4A295E0}" dt="2025-02-03T20:42:19.620" v="102" actId="47"/>
        <pc:sldMkLst>
          <pc:docMk/>
          <pc:sldMk cId="0" sldId="284"/>
        </pc:sldMkLst>
      </pc:sldChg>
      <pc:sldChg chg="del">
        <pc:chgData name="showrab habib" userId="6ed0f00245df941c" providerId="LiveId" clId="{984C4F74-F86F-4C07-ACE3-93A7F4A295E0}" dt="2025-02-03T20:42:20.740" v="103" actId="47"/>
        <pc:sldMkLst>
          <pc:docMk/>
          <pc:sldMk cId="0" sldId="285"/>
        </pc:sldMkLst>
      </pc:sldChg>
      <pc:sldChg chg="del">
        <pc:chgData name="showrab habib" userId="6ed0f00245df941c" providerId="LiveId" clId="{984C4F74-F86F-4C07-ACE3-93A7F4A295E0}" dt="2025-02-03T20:42:21.400" v="104" actId="47"/>
        <pc:sldMkLst>
          <pc:docMk/>
          <pc:sldMk cId="0" sldId="286"/>
        </pc:sldMkLst>
      </pc:sldChg>
      <pc:sldChg chg="del">
        <pc:chgData name="showrab habib" userId="6ed0f00245df941c" providerId="LiveId" clId="{984C4F74-F86F-4C07-ACE3-93A7F4A295E0}" dt="2025-02-03T20:42:22.873" v="105" actId="47"/>
        <pc:sldMkLst>
          <pc:docMk/>
          <pc:sldMk cId="0" sldId="287"/>
        </pc:sldMkLst>
      </pc:sldChg>
      <pc:sldChg chg="del">
        <pc:chgData name="showrab habib" userId="6ed0f00245df941c" providerId="LiveId" clId="{984C4F74-F86F-4C07-ACE3-93A7F4A295E0}" dt="2025-02-03T20:42:23.701" v="106" actId="47"/>
        <pc:sldMkLst>
          <pc:docMk/>
          <pc:sldMk cId="0" sldId="288"/>
        </pc:sldMkLst>
      </pc:sldChg>
      <pc:sldChg chg="del">
        <pc:chgData name="showrab habib" userId="6ed0f00245df941c" providerId="LiveId" clId="{984C4F74-F86F-4C07-ACE3-93A7F4A295E0}" dt="2025-02-03T20:42:24.310" v="107" actId="47"/>
        <pc:sldMkLst>
          <pc:docMk/>
          <pc:sldMk cId="0" sldId="289"/>
        </pc:sldMkLst>
      </pc:sldChg>
      <pc:sldChg chg="del">
        <pc:chgData name="showrab habib" userId="6ed0f00245df941c" providerId="LiveId" clId="{984C4F74-F86F-4C07-ACE3-93A7F4A295E0}" dt="2025-02-03T20:42:24.919" v="108" actId="47"/>
        <pc:sldMkLst>
          <pc:docMk/>
          <pc:sldMk cId="0" sldId="290"/>
        </pc:sldMkLst>
      </pc:sldChg>
      <pc:sldChg chg="del">
        <pc:chgData name="showrab habib" userId="6ed0f00245df941c" providerId="LiveId" clId="{984C4F74-F86F-4C07-ACE3-93A7F4A295E0}" dt="2025-02-03T20:42:25.612" v="109" actId="47"/>
        <pc:sldMkLst>
          <pc:docMk/>
          <pc:sldMk cId="0" sldId="291"/>
        </pc:sldMkLst>
      </pc:sldChg>
      <pc:sldChg chg="del">
        <pc:chgData name="showrab habib" userId="6ed0f00245df941c" providerId="LiveId" clId="{984C4F74-F86F-4C07-ACE3-93A7F4A295E0}" dt="2025-02-03T20:42:26.072" v="110" actId="47"/>
        <pc:sldMkLst>
          <pc:docMk/>
          <pc:sldMk cId="0" sldId="292"/>
        </pc:sldMkLst>
      </pc:sldChg>
      <pc:sldChg chg="del">
        <pc:chgData name="showrab habib" userId="6ed0f00245df941c" providerId="LiveId" clId="{984C4F74-F86F-4C07-ACE3-93A7F4A295E0}" dt="2025-02-03T20:42:26.586" v="111" actId="47"/>
        <pc:sldMkLst>
          <pc:docMk/>
          <pc:sldMk cId="0" sldId="293"/>
        </pc:sldMkLst>
      </pc:sldChg>
      <pc:sldChg chg="del">
        <pc:chgData name="showrab habib" userId="6ed0f00245df941c" providerId="LiveId" clId="{984C4F74-F86F-4C07-ACE3-93A7F4A295E0}" dt="2025-02-03T20:42:27.051" v="112" actId="47"/>
        <pc:sldMkLst>
          <pc:docMk/>
          <pc:sldMk cId="0" sldId="294"/>
        </pc:sldMkLst>
      </pc:sldChg>
      <pc:sldChg chg="del">
        <pc:chgData name="showrab habib" userId="6ed0f00245df941c" providerId="LiveId" clId="{984C4F74-F86F-4C07-ACE3-93A7F4A295E0}" dt="2025-02-03T20:42:27.563" v="113" actId="47"/>
        <pc:sldMkLst>
          <pc:docMk/>
          <pc:sldMk cId="0" sldId="295"/>
        </pc:sldMkLst>
      </pc:sldChg>
      <pc:sldChg chg="del">
        <pc:chgData name="showrab habib" userId="6ed0f00245df941c" providerId="LiveId" clId="{984C4F74-F86F-4C07-ACE3-93A7F4A295E0}" dt="2025-02-03T20:42:28.006" v="114" actId="47"/>
        <pc:sldMkLst>
          <pc:docMk/>
          <pc:sldMk cId="0" sldId="296"/>
        </pc:sldMkLst>
      </pc:sldChg>
      <pc:sldChg chg="del">
        <pc:chgData name="showrab habib" userId="6ed0f00245df941c" providerId="LiveId" clId="{984C4F74-F86F-4C07-ACE3-93A7F4A295E0}" dt="2025-02-03T20:42:28.689" v="115" actId="47"/>
        <pc:sldMkLst>
          <pc:docMk/>
          <pc:sldMk cId="0" sldId="297"/>
        </pc:sldMkLst>
      </pc:sldChg>
      <pc:sldChg chg="del">
        <pc:chgData name="showrab habib" userId="6ed0f00245df941c" providerId="LiveId" clId="{984C4F74-F86F-4C07-ACE3-93A7F4A295E0}" dt="2025-02-03T20:42:29.262" v="116" actId="47"/>
        <pc:sldMkLst>
          <pc:docMk/>
          <pc:sldMk cId="0" sldId="298"/>
        </pc:sldMkLst>
      </pc:sldChg>
      <pc:sldChg chg="del">
        <pc:chgData name="showrab habib" userId="6ed0f00245df941c" providerId="LiveId" clId="{984C4F74-F86F-4C07-ACE3-93A7F4A295E0}" dt="2025-02-03T20:42:29.701" v="117" actId="47"/>
        <pc:sldMkLst>
          <pc:docMk/>
          <pc:sldMk cId="0" sldId="299"/>
        </pc:sldMkLst>
      </pc:sldChg>
      <pc:sldChg chg="del">
        <pc:chgData name="showrab habib" userId="6ed0f00245df941c" providerId="LiveId" clId="{984C4F74-F86F-4C07-ACE3-93A7F4A295E0}" dt="2025-02-03T20:42:30.054" v="118" actId="47"/>
        <pc:sldMkLst>
          <pc:docMk/>
          <pc:sldMk cId="0" sldId="300"/>
        </pc:sldMkLst>
      </pc:sldChg>
      <pc:sldChg chg="del">
        <pc:chgData name="showrab habib" userId="6ed0f00245df941c" providerId="LiveId" clId="{984C4F74-F86F-4C07-ACE3-93A7F4A295E0}" dt="2025-02-03T20:42:30.372" v="119" actId="47"/>
        <pc:sldMkLst>
          <pc:docMk/>
          <pc:sldMk cId="0" sldId="301"/>
        </pc:sldMkLst>
      </pc:sldChg>
      <pc:sldChg chg="del">
        <pc:chgData name="showrab habib" userId="6ed0f00245df941c" providerId="LiveId" clId="{984C4F74-F86F-4C07-ACE3-93A7F4A295E0}" dt="2025-02-03T20:42:30.677" v="120" actId="47"/>
        <pc:sldMkLst>
          <pc:docMk/>
          <pc:sldMk cId="0" sldId="302"/>
        </pc:sldMkLst>
      </pc:sldChg>
      <pc:sldChg chg="del">
        <pc:chgData name="showrab habib" userId="6ed0f00245df941c" providerId="LiveId" clId="{984C4F74-F86F-4C07-ACE3-93A7F4A295E0}" dt="2025-02-03T20:42:30.917" v="121" actId="47"/>
        <pc:sldMkLst>
          <pc:docMk/>
          <pc:sldMk cId="0" sldId="303"/>
        </pc:sldMkLst>
      </pc:sldChg>
      <pc:sldChg chg="del">
        <pc:chgData name="showrab habib" userId="6ed0f00245df941c" providerId="LiveId" clId="{984C4F74-F86F-4C07-ACE3-93A7F4A295E0}" dt="2025-02-03T20:42:31.181" v="122" actId="47"/>
        <pc:sldMkLst>
          <pc:docMk/>
          <pc:sldMk cId="0" sldId="304"/>
        </pc:sldMkLst>
      </pc:sldChg>
      <pc:sldChg chg="del">
        <pc:chgData name="showrab habib" userId="6ed0f00245df941c" providerId="LiveId" clId="{984C4F74-F86F-4C07-ACE3-93A7F4A295E0}" dt="2025-02-03T20:42:31.467" v="123" actId="47"/>
        <pc:sldMkLst>
          <pc:docMk/>
          <pc:sldMk cId="0" sldId="305"/>
        </pc:sldMkLst>
      </pc:sldChg>
      <pc:sldChg chg="del">
        <pc:chgData name="showrab habib" userId="6ed0f00245df941c" providerId="LiveId" clId="{984C4F74-F86F-4C07-ACE3-93A7F4A295E0}" dt="2025-02-03T20:42:31.803" v="124" actId="47"/>
        <pc:sldMkLst>
          <pc:docMk/>
          <pc:sldMk cId="0" sldId="306"/>
        </pc:sldMkLst>
      </pc:sldChg>
      <pc:sldChg chg="del">
        <pc:chgData name="showrab habib" userId="6ed0f00245df941c" providerId="LiveId" clId="{984C4F74-F86F-4C07-ACE3-93A7F4A295E0}" dt="2025-02-03T20:42:32.123" v="125" actId="47"/>
        <pc:sldMkLst>
          <pc:docMk/>
          <pc:sldMk cId="0" sldId="307"/>
        </pc:sldMkLst>
      </pc:sldChg>
      <pc:sldChg chg="del">
        <pc:chgData name="showrab habib" userId="6ed0f00245df941c" providerId="LiveId" clId="{984C4F74-F86F-4C07-ACE3-93A7F4A295E0}" dt="2025-02-03T20:42:32.423" v="126" actId="47"/>
        <pc:sldMkLst>
          <pc:docMk/>
          <pc:sldMk cId="0" sldId="308"/>
        </pc:sldMkLst>
      </pc:sldChg>
      <pc:sldChg chg="del">
        <pc:chgData name="showrab habib" userId="6ed0f00245df941c" providerId="LiveId" clId="{984C4F74-F86F-4C07-ACE3-93A7F4A295E0}" dt="2025-02-03T20:42:32.742" v="127" actId="47"/>
        <pc:sldMkLst>
          <pc:docMk/>
          <pc:sldMk cId="0" sldId="309"/>
        </pc:sldMkLst>
      </pc:sldChg>
      <pc:sldChg chg="del">
        <pc:chgData name="showrab habib" userId="6ed0f00245df941c" providerId="LiveId" clId="{984C4F74-F86F-4C07-ACE3-93A7F4A295E0}" dt="2025-02-03T20:42:33.057" v="128" actId="47"/>
        <pc:sldMkLst>
          <pc:docMk/>
          <pc:sldMk cId="0" sldId="310"/>
        </pc:sldMkLst>
      </pc:sldChg>
      <pc:sldChg chg="del">
        <pc:chgData name="showrab habib" userId="6ed0f00245df941c" providerId="LiveId" clId="{984C4F74-F86F-4C07-ACE3-93A7F4A295E0}" dt="2025-02-03T20:42:33.385" v="129" actId="47"/>
        <pc:sldMkLst>
          <pc:docMk/>
          <pc:sldMk cId="0" sldId="311"/>
        </pc:sldMkLst>
      </pc:sldChg>
      <pc:sldChg chg="del">
        <pc:chgData name="showrab habib" userId="6ed0f00245df941c" providerId="LiveId" clId="{984C4F74-F86F-4C07-ACE3-93A7F4A295E0}" dt="2025-02-03T20:42:33.909" v="130" actId="47"/>
        <pc:sldMkLst>
          <pc:docMk/>
          <pc:sldMk cId="0" sldId="312"/>
        </pc:sldMkLst>
      </pc:sldChg>
      <pc:sldChg chg="del">
        <pc:chgData name="showrab habib" userId="6ed0f00245df941c" providerId="LiveId" clId="{984C4F74-F86F-4C07-ACE3-93A7F4A295E0}" dt="2025-02-03T20:42:34.383" v="131" actId="47"/>
        <pc:sldMkLst>
          <pc:docMk/>
          <pc:sldMk cId="0" sldId="313"/>
        </pc:sldMkLst>
      </pc:sldChg>
      <pc:sldChg chg="del">
        <pc:chgData name="showrab habib" userId="6ed0f00245df941c" providerId="LiveId" clId="{984C4F74-F86F-4C07-ACE3-93A7F4A295E0}" dt="2025-02-03T20:42:34.986" v="132" actId="47"/>
        <pc:sldMkLst>
          <pc:docMk/>
          <pc:sldMk cId="0" sldId="314"/>
        </pc:sldMkLst>
      </pc:sldChg>
      <pc:sldChg chg="del">
        <pc:chgData name="showrab habib" userId="6ed0f00245df941c" providerId="LiveId" clId="{984C4F74-F86F-4C07-ACE3-93A7F4A295E0}" dt="2025-02-03T20:42:35.668" v="133" actId="47"/>
        <pc:sldMkLst>
          <pc:docMk/>
          <pc:sldMk cId="0" sldId="315"/>
        </pc:sldMkLst>
      </pc:sldChg>
      <pc:sldChg chg="del">
        <pc:chgData name="showrab habib" userId="6ed0f00245df941c" providerId="LiveId" clId="{984C4F74-F86F-4C07-ACE3-93A7F4A295E0}" dt="2025-02-03T20:42:36.083" v="134" actId="47"/>
        <pc:sldMkLst>
          <pc:docMk/>
          <pc:sldMk cId="0" sldId="316"/>
        </pc:sldMkLst>
      </pc:sldChg>
      <pc:sldChg chg="del">
        <pc:chgData name="showrab habib" userId="6ed0f00245df941c" providerId="LiveId" clId="{984C4F74-F86F-4C07-ACE3-93A7F4A295E0}" dt="2025-02-03T20:42:36.480" v="135" actId="47"/>
        <pc:sldMkLst>
          <pc:docMk/>
          <pc:sldMk cId="0" sldId="317"/>
        </pc:sldMkLst>
      </pc:sldChg>
      <pc:sldChg chg="del">
        <pc:chgData name="showrab habib" userId="6ed0f00245df941c" providerId="LiveId" clId="{984C4F74-F86F-4C07-ACE3-93A7F4A295E0}" dt="2025-02-03T20:42:36.856" v="136" actId="47"/>
        <pc:sldMkLst>
          <pc:docMk/>
          <pc:sldMk cId="0" sldId="318"/>
        </pc:sldMkLst>
      </pc:sldChg>
      <pc:sldChg chg="del">
        <pc:chgData name="showrab habib" userId="6ed0f00245df941c" providerId="LiveId" clId="{984C4F74-F86F-4C07-ACE3-93A7F4A295E0}" dt="2025-02-03T20:42:37.255" v="137" actId="47"/>
        <pc:sldMkLst>
          <pc:docMk/>
          <pc:sldMk cId="0" sldId="319"/>
        </pc:sldMkLst>
      </pc:sldChg>
      <pc:sldChg chg="del">
        <pc:chgData name="showrab habib" userId="6ed0f00245df941c" providerId="LiveId" clId="{984C4F74-F86F-4C07-ACE3-93A7F4A295E0}" dt="2025-02-03T20:40:59.964" v="66" actId="47"/>
        <pc:sldMkLst>
          <pc:docMk/>
          <pc:sldMk cId="0" sldId="320"/>
        </pc:sldMkLst>
      </pc:sldChg>
      <pc:sldChg chg="del">
        <pc:chgData name="showrab habib" userId="6ed0f00245df941c" providerId="LiveId" clId="{984C4F74-F86F-4C07-ACE3-93A7F4A295E0}" dt="2025-02-03T20:40:57.412" v="65" actId="47"/>
        <pc:sldMkLst>
          <pc:docMk/>
          <pc:sldMk cId="0" sldId="321"/>
        </pc:sldMkLst>
      </pc:sldChg>
      <pc:sldChg chg="del">
        <pc:chgData name="showrab habib" userId="6ed0f00245df941c" providerId="LiveId" clId="{984C4F74-F86F-4C07-ACE3-93A7F4A295E0}" dt="2025-02-03T20:40:51.358" v="64" actId="47"/>
        <pc:sldMkLst>
          <pc:docMk/>
          <pc:sldMk cId="0" sldId="322"/>
        </pc:sldMkLst>
      </pc:sldChg>
      <pc:sldChg chg="del">
        <pc:chgData name="showrab habib" userId="6ed0f00245df941c" providerId="LiveId" clId="{984C4F74-F86F-4C07-ACE3-93A7F4A295E0}" dt="2025-02-03T20:42:37.921" v="138" actId="47"/>
        <pc:sldMkLst>
          <pc:docMk/>
          <pc:sldMk cId="0" sldId="323"/>
        </pc:sldMkLst>
      </pc:sldChg>
      <pc:sldChg chg="del">
        <pc:chgData name="showrab habib" userId="6ed0f00245df941c" providerId="LiveId" clId="{984C4F74-F86F-4C07-ACE3-93A7F4A295E0}" dt="2025-02-03T20:40:42.451" v="63" actId="47"/>
        <pc:sldMkLst>
          <pc:docMk/>
          <pc:sldMk cId="0" sldId="324"/>
        </pc:sldMkLst>
      </pc:sldChg>
      <pc:sldChg chg="del">
        <pc:chgData name="showrab habib" userId="6ed0f00245df941c" providerId="LiveId" clId="{984C4F74-F86F-4C07-ACE3-93A7F4A295E0}" dt="2025-02-03T20:40:40.992" v="62" actId="47"/>
        <pc:sldMkLst>
          <pc:docMk/>
          <pc:sldMk cId="0" sldId="325"/>
        </pc:sldMkLst>
      </pc:sldChg>
      <pc:sldChg chg="del">
        <pc:chgData name="showrab habib" userId="6ed0f00245df941c" providerId="LiveId" clId="{984C4F74-F86F-4C07-ACE3-93A7F4A295E0}" dt="2025-02-03T20:40:40.308" v="61" actId="47"/>
        <pc:sldMkLst>
          <pc:docMk/>
          <pc:sldMk cId="0" sldId="326"/>
        </pc:sldMkLst>
      </pc:sldChg>
      <pc:sldChg chg="del">
        <pc:chgData name="showrab habib" userId="6ed0f00245df941c" providerId="LiveId" clId="{984C4F74-F86F-4C07-ACE3-93A7F4A295E0}" dt="2025-02-03T20:40:39.624" v="60" actId="47"/>
        <pc:sldMkLst>
          <pc:docMk/>
          <pc:sldMk cId="0" sldId="327"/>
        </pc:sldMkLst>
      </pc:sldChg>
      <pc:sldChg chg="del">
        <pc:chgData name="showrab habib" userId="6ed0f00245df941c" providerId="LiveId" clId="{984C4F74-F86F-4C07-ACE3-93A7F4A295E0}" dt="2025-02-03T20:40:38.989" v="59" actId="47"/>
        <pc:sldMkLst>
          <pc:docMk/>
          <pc:sldMk cId="0" sldId="328"/>
        </pc:sldMkLst>
      </pc:sldChg>
      <pc:sldChg chg="del">
        <pc:chgData name="showrab habib" userId="6ed0f00245df941c" providerId="LiveId" clId="{984C4F74-F86F-4C07-ACE3-93A7F4A295E0}" dt="2025-02-03T20:40:38.458" v="58" actId="47"/>
        <pc:sldMkLst>
          <pc:docMk/>
          <pc:sldMk cId="0" sldId="329"/>
        </pc:sldMkLst>
      </pc:sldChg>
      <pc:sldChg chg="del">
        <pc:chgData name="showrab habib" userId="6ed0f00245df941c" providerId="LiveId" clId="{984C4F74-F86F-4C07-ACE3-93A7F4A295E0}" dt="2025-02-03T20:40:37.736" v="57" actId="47"/>
        <pc:sldMkLst>
          <pc:docMk/>
          <pc:sldMk cId="0" sldId="330"/>
        </pc:sldMkLst>
      </pc:sldChg>
      <pc:sldChg chg="del">
        <pc:chgData name="showrab habib" userId="6ed0f00245df941c" providerId="LiveId" clId="{984C4F74-F86F-4C07-ACE3-93A7F4A295E0}" dt="2025-02-03T20:40:33.728" v="56" actId="47"/>
        <pc:sldMkLst>
          <pc:docMk/>
          <pc:sldMk cId="0" sldId="331"/>
        </pc:sldMkLst>
      </pc:sldChg>
      <pc:sldMasterChg chg="delSldLayout">
        <pc:chgData name="showrab habib" userId="6ed0f00245df941c" providerId="LiveId" clId="{984C4F74-F86F-4C07-ACE3-93A7F4A295E0}" dt="2025-02-06T06:18:16.508" v="594" actId="47"/>
        <pc:sldMasterMkLst>
          <pc:docMk/>
          <pc:sldMasterMk cId="0" sldId="2147483695"/>
        </pc:sldMasterMkLst>
        <pc:sldLayoutChg chg="del">
          <pc:chgData name="showrab habib" userId="6ed0f00245df941c" providerId="LiveId" clId="{984C4F74-F86F-4C07-ACE3-93A7F4A295E0}" dt="2025-02-03T20:40:02.792" v="47" actId="47"/>
          <pc:sldLayoutMkLst>
            <pc:docMk/>
            <pc:sldMasterMk cId="0" sldId="2147483695"/>
            <pc:sldLayoutMk cId="0" sldId="2147483649"/>
          </pc:sldLayoutMkLst>
        </pc:sldLayoutChg>
        <pc:sldLayoutChg chg="del">
          <pc:chgData name="showrab habib" userId="6ed0f00245df941c" providerId="LiveId" clId="{984C4F74-F86F-4C07-ACE3-93A7F4A295E0}" dt="2025-02-03T20:38:24.818" v="15" actId="47"/>
          <pc:sldLayoutMkLst>
            <pc:docMk/>
            <pc:sldMasterMk cId="0" sldId="2147483695"/>
            <pc:sldLayoutMk cId="0" sldId="2147483650"/>
          </pc:sldLayoutMkLst>
        </pc:sldLayoutChg>
        <pc:sldLayoutChg chg="del">
          <pc:chgData name="showrab habib" userId="6ed0f00245df941c" providerId="LiveId" clId="{984C4F74-F86F-4C07-ACE3-93A7F4A295E0}" dt="2025-02-03T20:40:59.964" v="66" actId="47"/>
          <pc:sldLayoutMkLst>
            <pc:docMk/>
            <pc:sldMasterMk cId="0" sldId="2147483695"/>
            <pc:sldLayoutMk cId="0" sldId="2147483651"/>
          </pc:sldLayoutMkLst>
        </pc:sldLayoutChg>
        <pc:sldLayoutChg chg="del">
          <pc:chgData name="showrab habib" userId="6ed0f00245df941c" providerId="LiveId" clId="{984C4F74-F86F-4C07-ACE3-93A7F4A295E0}" dt="2025-02-03T20:40:21.851" v="53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showrab habib" userId="6ed0f00245df941c" providerId="LiveId" clId="{984C4F74-F86F-4C07-ACE3-93A7F4A295E0}" dt="2025-02-03T20:42:20.740" v="103" actId="47"/>
          <pc:sldLayoutMkLst>
            <pc:docMk/>
            <pc:sldMasterMk cId="0" sldId="2147483695"/>
            <pc:sldLayoutMk cId="0" sldId="2147483654"/>
          </pc:sldLayoutMkLst>
        </pc:sldLayoutChg>
        <pc:sldLayoutChg chg="del">
          <pc:chgData name="showrab habib" userId="6ed0f00245df941c" providerId="LiveId" clId="{984C4F74-F86F-4C07-ACE3-93A7F4A295E0}" dt="2025-02-03T20:42:11.407" v="93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showrab habib" userId="6ed0f00245df941c" providerId="LiveId" clId="{984C4F74-F86F-4C07-ACE3-93A7F4A295E0}" dt="2025-02-03T20:42:32.423" v="126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showrab habib" userId="6ed0f00245df941c" providerId="LiveId" clId="{984C4F74-F86F-4C07-ACE3-93A7F4A295E0}" dt="2025-02-03T20:38:53.915" v="19" actId="47"/>
          <pc:sldLayoutMkLst>
            <pc:docMk/>
            <pc:sldMasterMk cId="0" sldId="2147483695"/>
            <pc:sldLayoutMk cId="0" sldId="2147483660"/>
          </pc:sldLayoutMkLst>
        </pc:sldLayoutChg>
        <pc:sldLayoutChg chg="del">
          <pc:chgData name="showrab habib" userId="6ed0f00245df941c" providerId="LiveId" clId="{984C4F74-F86F-4C07-ACE3-93A7F4A295E0}" dt="2025-02-06T06:18:16.508" v="594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showrab habib" userId="6ed0f00245df941c" providerId="LiveId" clId="{984C4F74-F86F-4C07-ACE3-93A7F4A295E0}" dt="2025-02-03T20:42:17.550" v="100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showrab habib" userId="6ed0f00245df941c" providerId="LiveId" clId="{984C4F74-F86F-4C07-ACE3-93A7F4A295E0}" dt="2025-02-03T20:42:12.128" v="94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showrab habib" userId="6ed0f00245df941c" providerId="LiveId" clId="{984C4F74-F86F-4C07-ACE3-93A7F4A295E0}" dt="2025-02-03T20:42:21.400" v="104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showrab habib" userId="6ed0f00245df941c" providerId="LiveId" clId="{984C4F74-F86F-4C07-ACE3-93A7F4A295E0}" dt="2025-02-03T20:42:25.612" v="109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showrab habib" userId="6ed0f00245df941c" providerId="LiveId" clId="{984C4F74-F86F-4C07-ACE3-93A7F4A295E0}" dt="2025-02-03T20:42:32.123" v="12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showrab habib" userId="6ed0f00245df941c" providerId="LiveId" clId="{984C4F74-F86F-4C07-ACE3-93A7F4A295E0}" dt="2025-02-03T20:42:31.803" v="124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showrab habib" userId="6ed0f00245df941c" providerId="LiveId" clId="{984C4F74-F86F-4C07-ACE3-93A7F4A295E0}" dt="2025-02-03T20:42:27.563" v="113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showrab habib" userId="6ed0f00245df941c" providerId="LiveId" clId="{984C4F74-F86F-4C07-ACE3-93A7F4A295E0}" dt="2025-02-03T20:42:34.986" v="132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showrab habib" userId="6ed0f00245df941c" providerId="LiveId" clId="{984C4F74-F86F-4C07-ACE3-93A7F4A295E0}" dt="2025-02-03T20:42:27.051" v="112" actId="47"/>
          <pc:sldLayoutMkLst>
            <pc:docMk/>
            <pc:sldMasterMk cId="0" sldId="2147483695"/>
            <pc:sldLayoutMk cId="0" sldId="2147483671"/>
          </pc:sldLayoutMkLst>
        </pc:sldLayoutChg>
        <pc:sldLayoutChg chg="del">
          <pc:chgData name="showrab habib" userId="6ed0f00245df941c" providerId="LiveId" clId="{984C4F74-F86F-4C07-ACE3-93A7F4A295E0}" dt="2025-02-03T20:42:37.255" v="137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showrab habib" userId="6ed0f00245df941c" providerId="LiveId" clId="{984C4F74-F86F-4C07-ACE3-93A7F4A295E0}" dt="2025-02-03T20:42:05.822" v="91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showrab habib" userId="6ed0f00245df941c" providerId="LiveId" clId="{984C4F74-F86F-4C07-ACE3-93A7F4A295E0}" dt="2025-02-03T20:42:10.050" v="92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showrab habib" userId="6ed0f00245df941c" providerId="LiveId" clId="{984C4F74-F86F-4C07-ACE3-93A7F4A295E0}" dt="2025-02-03T20:42:31.467" v="123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showrab habib" userId="6ed0f00245df941c" providerId="LiveId" clId="{984C4F74-F86F-4C07-ACE3-93A7F4A295E0}" dt="2025-02-03T20:42:24.310" v="107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showrab habib" userId="6ed0f00245df941c" providerId="LiveId" clId="{984C4F74-F86F-4C07-ACE3-93A7F4A295E0}" dt="2025-02-03T20:42:18.812" v="101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showrab habib" userId="6ed0f00245df941c" providerId="LiveId" clId="{984C4F74-F86F-4C07-ACE3-93A7F4A295E0}" dt="2025-02-03T20:42:29.262" v="116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showrab habib" userId="6ed0f00245df941c" providerId="LiveId" clId="{984C4F74-F86F-4C07-ACE3-93A7F4A295E0}" dt="2025-02-03T20:42:34.383" v="131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showrab habib" userId="6ed0f00245df941c" providerId="LiveId" clId="{984C4F74-F86F-4C07-ACE3-93A7F4A295E0}" dt="2025-02-03T20:42:33.909" v="130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showrab habib" userId="6ed0f00245df941c" providerId="LiveId" clId="{984C4F74-F86F-4C07-ACE3-93A7F4A295E0}" dt="2025-02-03T20:42:12.811" v="9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showrab habib" userId="6ed0f00245df941c" providerId="LiveId" clId="{984C4F74-F86F-4C07-ACE3-93A7F4A295E0}" dt="2025-02-03T20:42:13.480" v="96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showrab habib" userId="6ed0f00245df941c" providerId="LiveId" clId="{984C4F74-F86F-4C07-ACE3-93A7F4A295E0}" dt="2025-02-03T20:42:19.620" v="102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showrab habib" userId="6ed0f00245df941c" providerId="LiveId" clId="{984C4F74-F86F-4C07-ACE3-93A7F4A295E0}" dt="2025-02-03T20:41:15.549" v="69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showrab habib" userId="6ed0f00245df941c" providerId="LiveId" clId="{984C4F74-F86F-4C07-ACE3-93A7F4A295E0}" dt="2025-02-03T20:42:26.586" v="111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showrab habib" userId="6ed0f00245df941c" providerId="LiveId" clId="{984C4F74-F86F-4C07-ACE3-93A7F4A295E0}" dt="2025-02-03T20:40:57.412" v="6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showrab habib" userId="6ed0f00245df941c" providerId="LiveId" clId="{984C4F74-F86F-4C07-ACE3-93A7F4A295E0}" dt="2025-02-03T20:42:26.072" v="110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showrab habib" userId="6ed0f00245df941c" providerId="LiveId" clId="{984C4F74-F86F-4C07-ACE3-93A7F4A295E0}" dt="2025-02-03T20:42:32.742" v="127" actId="47"/>
          <pc:sldLayoutMkLst>
            <pc:docMk/>
            <pc:sldMasterMk cId="0" sldId="2147483695"/>
            <pc:sldLayoutMk cId="0" sldId="2147483689"/>
          </pc:sldLayoutMkLst>
        </pc:sldLayoutChg>
        <pc:sldLayoutChg chg="del">
          <pc:chgData name="showrab habib" userId="6ed0f00245df941c" providerId="LiveId" clId="{984C4F74-F86F-4C07-ACE3-93A7F4A295E0}" dt="2025-02-03T20:42:35.668" v="133" actId="47"/>
          <pc:sldLayoutMkLst>
            <pc:docMk/>
            <pc:sldMasterMk cId="0" sldId="2147483695"/>
            <pc:sldLayoutMk cId="0" sldId="2147483690"/>
          </pc:sldLayoutMkLst>
        </pc:sldLayoutChg>
      </pc:sldMasterChg>
      <pc:sldMasterChg chg="del delSldLayout">
        <pc:chgData name="showrab habib" userId="6ed0f00245df941c" providerId="LiveId" clId="{984C4F74-F86F-4C07-ACE3-93A7F4A295E0}" dt="2025-02-03T20:42:37.921" v="138" actId="47"/>
        <pc:sldMasterMkLst>
          <pc:docMk/>
          <pc:sldMasterMk cId="0" sldId="2147483696"/>
        </pc:sldMasterMkLst>
        <pc:sldLayoutChg chg="del">
          <pc:chgData name="showrab habib" userId="6ed0f00245df941c" providerId="LiveId" clId="{984C4F74-F86F-4C07-ACE3-93A7F4A295E0}" dt="2025-02-03T20:42:37.921" v="138" actId="47"/>
          <pc:sldLayoutMkLst>
            <pc:docMk/>
            <pc:sldMasterMk cId="0" sldId="2147483696"/>
            <pc:sldLayoutMk cId="0" sldId="2147483694"/>
          </pc:sldLayoutMkLst>
        </pc:sldLayoutChg>
      </pc:sldMasterChg>
    </pc:docChg>
  </pc:docChgLst>
  <pc:docChgLst>
    <pc:chgData name="showrab habib" userId="6ed0f00245df941c" providerId="LiveId" clId="{65F663E2-7486-443B-8E0A-1984978C7A27}"/>
    <pc:docChg chg="undo custSel addSld modSld">
      <pc:chgData name="showrab habib" userId="6ed0f00245df941c" providerId="LiveId" clId="{65F663E2-7486-443B-8E0A-1984978C7A27}" dt="2025-09-01T04:00:45.573" v="188" actId="313"/>
      <pc:docMkLst>
        <pc:docMk/>
      </pc:docMkLst>
      <pc:sldChg chg="modSp mod">
        <pc:chgData name="showrab habib" userId="6ed0f00245df941c" providerId="LiveId" clId="{65F663E2-7486-443B-8E0A-1984978C7A27}" dt="2025-09-01T03:50:20.215" v="48" actId="207"/>
        <pc:sldMkLst>
          <pc:docMk/>
          <pc:sldMk cId="0" sldId="256"/>
        </pc:sldMkLst>
        <pc:spChg chg="mod">
          <ac:chgData name="showrab habib" userId="6ed0f00245df941c" providerId="LiveId" clId="{65F663E2-7486-443B-8E0A-1984978C7A27}" dt="2025-09-01T03:50:12.792" v="47" actId="255"/>
          <ac:spMkLst>
            <pc:docMk/>
            <pc:sldMk cId="0" sldId="256"/>
            <ac:spMk id="290" creationId="{00000000-0000-0000-0000-000000000000}"/>
          </ac:spMkLst>
        </pc:spChg>
        <pc:spChg chg="mod">
          <ac:chgData name="showrab habib" userId="6ed0f00245df941c" providerId="LiveId" clId="{65F663E2-7486-443B-8E0A-1984978C7A27}" dt="2025-09-01T03:50:20.215" v="48" actId="207"/>
          <ac:spMkLst>
            <pc:docMk/>
            <pc:sldMk cId="0" sldId="256"/>
            <ac:spMk id="291" creationId="{00000000-0000-0000-0000-000000000000}"/>
          </ac:spMkLst>
        </pc:spChg>
      </pc:sldChg>
      <pc:sldChg chg="addSp delSp modSp mod delAnim">
        <pc:chgData name="showrab habib" userId="6ed0f00245df941c" providerId="LiveId" clId="{65F663E2-7486-443B-8E0A-1984978C7A27}" dt="2025-09-01T04:00:45.573" v="188" actId="313"/>
        <pc:sldMkLst>
          <pc:docMk/>
          <pc:sldMk cId="0" sldId="259"/>
        </pc:sldMkLst>
        <pc:spChg chg="add del mod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3" creationId="{E6443199-66F8-FBCE-CE74-BCBA054A8B41}"/>
          </ac:spMkLst>
        </pc:spChg>
        <pc:spChg chg="add del mod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5" creationId="{166EBBD2-EFB2-2445-2BCD-5833255B7A21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7" creationId="{19C20BBC-2921-2E16-88DB-0C75E744FF75}"/>
          </ac:spMkLst>
        </pc:spChg>
        <pc:spChg chg="add del mod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9" creationId="{5A97F34D-961A-8900-B78C-7DC0270CBFD2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11" creationId="{0EAF0A80-EBAC-C3FC-C93A-D4C8488F0B34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13" creationId="{F37193DB-FC3D-2339-101A-14914584F302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15" creationId="{BAFAA924-717E-B332-850F-05BA6C0EE137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17" creationId="{C5953EE9-0EC3-C29B-DF4D-514E048C7375}"/>
          </ac:spMkLst>
        </pc:spChg>
        <pc:spChg chg="add del mod">
          <ac:chgData name="showrab habib" userId="6ed0f00245df941c" providerId="LiveId" clId="{65F663E2-7486-443B-8E0A-1984978C7A27}" dt="2025-09-01T03:50:41.644" v="52" actId="478"/>
          <ac:spMkLst>
            <pc:docMk/>
            <pc:sldMk cId="0" sldId="259"/>
            <ac:spMk id="19" creationId="{BB393C65-98E6-38B4-E93A-23E5AB7E0178}"/>
          </ac:spMkLst>
        </pc:spChg>
        <pc:spChg chg="add mod">
          <ac:chgData name="showrab habib" userId="6ed0f00245df941c" providerId="LiveId" clId="{65F663E2-7486-443B-8E0A-1984978C7A27}" dt="2025-09-01T04:00:45.573" v="188" actId="313"/>
          <ac:spMkLst>
            <pc:docMk/>
            <pc:sldMk cId="0" sldId="259"/>
            <ac:spMk id="20" creationId="{BC5A9CD8-5500-FDC2-17A1-286DCEC966DE}"/>
          </ac:spMkLst>
        </pc:spChg>
        <pc:spChg chg="add del mod">
          <ac:chgData name="showrab habib" userId="6ed0f00245df941c" providerId="LiveId" clId="{65F663E2-7486-443B-8E0A-1984978C7A27}" dt="2025-09-01T03:55:00.323" v="111"/>
          <ac:spMkLst>
            <pc:docMk/>
            <pc:sldMk cId="0" sldId="259"/>
            <ac:spMk id="21" creationId="{1C47CF56-57C3-8FF9-14FF-2A2789CCEDA5}"/>
          </ac:spMkLst>
        </pc:spChg>
        <pc:spChg chg="del mod">
          <ac:chgData name="showrab habib" userId="6ed0f00245df941c" providerId="LiveId" clId="{65F663E2-7486-443B-8E0A-1984978C7A27}" dt="2025-09-01T03:50:56.971" v="62" actId="478"/>
          <ac:spMkLst>
            <pc:docMk/>
            <pc:sldMk cId="0" sldId="259"/>
            <ac:spMk id="315" creationId="{00000000-0000-0000-0000-000000000000}"/>
          </ac:spMkLst>
        </pc:spChg>
        <pc:spChg chg="del mod">
          <ac:chgData name="showrab habib" userId="6ed0f00245df941c" providerId="LiveId" clId="{65F663E2-7486-443B-8E0A-1984978C7A27}" dt="2025-09-01T03:50:54.440" v="60" actId="478"/>
          <ac:spMkLst>
            <pc:docMk/>
            <pc:sldMk cId="0" sldId="259"/>
            <ac:spMk id="316" creationId="{00000000-0000-0000-0000-000000000000}"/>
          </ac:spMkLst>
        </pc:spChg>
        <pc:spChg chg="mod">
          <ac:chgData name="showrab habib" userId="6ed0f00245df941c" providerId="LiveId" clId="{65F663E2-7486-443B-8E0A-1984978C7A27}" dt="2025-09-01T03:58:28.547" v="186" actId="14100"/>
          <ac:spMkLst>
            <pc:docMk/>
            <pc:sldMk cId="0" sldId="259"/>
            <ac:spMk id="317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322" creationId="{00000000-0000-0000-0000-000000000000}"/>
          </ac:spMkLst>
        </pc:spChg>
        <pc:spChg chg="del mod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3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4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5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8.913" v="51" actId="478"/>
          <ac:spMkLst>
            <pc:docMk/>
            <pc:sldMk cId="0" sldId="259"/>
            <ac:spMk id="326" creationId="{00000000-0000-0000-0000-000000000000}"/>
          </ac:spMkLst>
        </pc:spChg>
        <pc:spChg chg="del">
          <ac:chgData name="showrab habib" userId="6ed0f00245df941c" providerId="LiveId" clId="{65F663E2-7486-443B-8E0A-1984978C7A27}" dt="2025-09-01T03:50:35.193" v="50" actId="478"/>
          <ac:spMkLst>
            <pc:docMk/>
            <pc:sldMk cId="0" sldId="259"/>
            <ac:spMk id="328" creationId="{00000000-0000-0000-0000-000000000000}"/>
          </ac:spMkLst>
        </pc:spChg>
        <pc:cxnChg chg="del">
          <ac:chgData name="showrab habib" userId="6ed0f00245df941c" providerId="LiveId" clId="{65F663E2-7486-443B-8E0A-1984978C7A27}" dt="2025-09-01T03:50:48.423" v="56" actId="478"/>
          <ac:cxnSpMkLst>
            <pc:docMk/>
            <pc:sldMk cId="0" sldId="259"/>
            <ac:cxnSpMk id="330" creationId="{00000000-0000-0000-0000-000000000000}"/>
          </ac:cxnSpMkLst>
        </pc:cxnChg>
        <pc:cxnChg chg="del">
          <ac:chgData name="showrab habib" userId="6ed0f00245df941c" providerId="LiveId" clId="{65F663E2-7486-443B-8E0A-1984978C7A27}" dt="2025-09-01T03:50:45.286" v="54" actId="478"/>
          <ac:cxnSpMkLst>
            <pc:docMk/>
            <pc:sldMk cId="0" sldId="259"/>
            <ac:cxnSpMk id="331" creationId="{00000000-0000-0000-0000-000000000000}"/>
          </ac:cxnSpMkLst>
        </pc:cxnChg>
        <pc:cxnChg chg="del">
          <ac:chgData name="showrab habib" userId="6ed0f00245df941c" providerId="LiveId" clId="{65F663E2-7486-443B-8E0A-1984978C7A27}" dt="2025-09-01T03:50:43.897" v="53" actId="478"/>
          <ac:cxnSpMkLst>
            <pc:docMk/>
            <pc:sldMk cId="0" sldId="259"/>
            <ac:cxnSpMk id="333" creationId="{00000000-0000-0000-0000-000000000000}"/>
          </ac:cxnSpMkLst>
        </pc:cxnChg>
        <pc:cxnChg chg="del">
          <ac:chgData name="showrab habib" userId="6ed0f00245df941c" providerId="LiveId" clId="{65F663E2-7486-443B-8E0A-1984978C7A27}" dt="2025-09-01T03:50:46.893" v="55" actId="478"/>
          <ac:cxnSpMkLst>
            <pc:docMk/>
            <pc:sldMk cId="0" sldId="259"/>
            <ac:cxnSpMk id="334" creationId="{00000000-0000-0000-0000-000000000000}"/>
          </ac:cxnSpMkLst>
        </pc:cxnChg>
      </pc:sldChg>
      <pc:sldChg chg="addSp delSp modSp add mod">
        <pc:chgData name="showrab habib" userId="6ed0f00245df941c" providerId="LiveId" clId="{65F663E2-7486-443B-8E0A-1984978C7A27}" dt="2025-09-01T03:59:03.703" v="187" actId="1076"/>
        <pc:sldMkLst>
          <pc:docMk/>
          <pc:sldMk cId="3045161626" sldId="283"/>
        </pc:sldMkLst>
        <pc:spChg chg="add del mod">
          <ac:chgData name="showrab habib" userId="6ed0f00245df941c" providerId="LiveId" clId="{65F663E2-7486-443B-8E0A-1984978C7A27}" dt="2025-09-01T03:55:59.292" v="121" actId="478"/>
          <ac:spMkLst>
            <pc:docMk/>
            <pc:sldMk cId="3045161626" sldId="283"/>
            <ac:spMk id="3" creationId="{69C320A4-867E-70FF-9914-CB0C9C3AE1B6}"/>
          </ac:spMkLst>
        </pc:spChg>
        <pc:spChg chg="mod">
          <ac:chgData name="showrab habib" userId="6ed0f00245df941c" providerId="LiveId" clId="{65F663E2-7486-443B-8E0A-1984978C7A27}" dt="2025-09-01T03:59:03.703" v="187" actId="1076"/>
          <ac:spMkLst>
            <pc:docMk/>
            <pc:sldMk cId="3045161626" sldId="283"/>
            <ac:spMk id="20" creationId="{2CDCAE64-CE11-4D91-38CA-BC31621D4727}"/>
          </ac:spMkLst>
        </pc:spChg>
        <pc:spChg chg="del">
          <ac:chgData name="showrab habib" userId="6ed0f00245df941c" providerId="LiveId" clId="{65F663E2-7486-443B-8E0A-1984978C7A27}" dt="2025-09-01T03:55:30.215" v="116" actId="478"/>
          <ac:spMkLst>
            <pc:docMk/>
            <pc:sldMk cId="3045161626" sldId="283"/>
            <ac:spMk id="317" creationId="{FB6E6A26-2877-D758-7C92-472AA64729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1170280F-6CB2-31AB-0A16-A482BBAA4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8D0888E6-224D-A9FB-D875-20CB937D0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89EA616D-D117-64AD-9EF6-9F9921D63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28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5D06C34-3081-3995-9572-2AEE0C2D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DB6EBD20-2F72-79AA-9D93-B32388B716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10137D27-DB0F-E586-B694-304056E84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8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090240DC-AFFA-60C4-77A9-F849F9698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9DCAA7E3-5DF7-EE1B-76C3-44A79B4D2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46DA1D75-832B-BC60-929F-2D76DE499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69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5A6F8A72-6E71-3E9C-DC01-463B23551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040865F4-2C47-CD5E-CA53-0FD86E137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26C4C410-F52F-444D-4489-21FA3BC64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01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D2B85D0B-1189-A7B4-7BFB-05A0A65C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1775e42_0_13:notes">
            <a:extLst>
              <a:ext uri="{FF2B5EF4-FFF2-40B4-BE49-F238E27FC236}">
                <a16:creationId xmlns:a16="http://schemas.microsoft.com/office/drawing/2014/main" id="{BD5F452D-8225-A732-EC3D-6C5B275B6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1775e42_0_13:notes">
            <a:extLst>
              <a:ext uri="{FF2B5EF4-FFF2-40B4-BE49-F238E27FC236}">
                <a16:creationId xmlns:a16="http://schemas.microsoft.com/office/drawing/2014/main" id="{AAC059FE-E51F-733B-44E4-54AD35577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5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r="8214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7" hasCustomPrompt="1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91" r:id="rId4"/>
    <p:sldLayoutId id="2147483692" r:id="rId5"/>
    <p:sldLayoutId id="214748369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0"/>
          <p:cNvSpPr txBox="1">
            <a:spLocks noGrp="1"/>
          </p:cNvSpPr>
          <p:nvPr>
            <p:ph type="ctrTitle"/>
          </p:nvPr>
        </p:nvSpPr>
        <p:spPr>
          <a:xfrm>
            <a:off x="239338" y="112035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/>
              <a:t>CSC 680 - Project Proposal</a:t>
            </a:r>
          </a:p>
        </p:txBody>
      </p:sp>
      <p:sp>
        <p:nvSpPr>
          <p:cNvPr id="291" name="Google Shape;291;p50"/>
          <p:cNvSpPr txBox="1">
            <a:spLocks noGrp="1"/>
          </p:cNvSpPr>
          <p:nvPr>
            <p:ph type="subTitle" idx="1"/>
          </p:nvPr>
        </p:nvSpPr>
        <p:spPr>
          <a:xfrm>
            <a:off x="1381318" y="2750629"/>
            <a:ext cx="601688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C000"/>
                </a:solidFill>
              </a:rPr>
              <a:t>LSUS CONNECT</a:t>
            </a:r>
            <a:endParaRPr sz="4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subTitle" idx="1"/>
          </p:nvPr>
        </p:nvSpPr>
        <p:spPr>
          <a:xfrm>
            <a:off x="2174134" y="104167"/>
            <a:ext cx="4964255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Problem Background: </a:t>
            </a:r>
            <a:endParaRPr sz="2800" b="1" dirty="0">
              <a:solidFill>
                <a:srgbClr val="FFC000"/>
              </a:solidFill>
            </a:endParaRPr>
          </a:p>
        </p:txBody>
      </p:sp>
      <p:pic>
        <p:nvPicPr>
          <p:cNvPr id="3" name="Picture 2" descr="A person standing in a store with many people&#10;&#10;AI-generated content may be incorrect.">
            <a:extLst>
              <a:ext uri="{FF2B5EF4-FFF2-40B4-BE49-F238E27FC236}">
                <a16:creationId xmlns:a16="http://schemas.microsoft.com/office/drawing/2014/main" id="{B65FA825-4372-C20F-F3CC-3450834D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3" y="777159"/>
            <a:ext cx="3202814" cy="3202814"/>
          </a:xfrm>
          <a:prstGeom prst="rect">
            <a:avLst/>
          </a:prstGeom>
        </p:spPr>
      </p:pic>
      <p:pic>
        <p:nvPicPr>
          <p:cNvPr id="5" name="Picture 4" descr="A person standing in a room with a computer and chair&#10;&#10;AI-generated content may be incorrect.">
            <a:extLst>
              <a:ext uri="{FF2B5EF4-FFF2-40B4-BE49-F238E27FC236}">
                <a16:creationId xmlns:a16="http://schemas.microsoft.com/office/drawing/2014/main" id="{8BE2BB47-AA72-C9E0-8957-8214C760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93" y="777159"/>
            <a:ext cx="3202814" cy="3202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E527D-FA18-3833-E6DA-12DCE930380A}"/>
              </a:ext>
            </a:extLst>
          </p:cNvPr>
          <p:cNvSpPr txBox="1"/>
          <p:nvPr/>
        </p:nvSpPr>
        <p:spPr>
          <a:xfrm>
            <a:off x="4277800" y="40460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New/incoming students need affordable </a:t>
            </a:r>
          </a:p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essentials but lack a trusted source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B6C0A-37D2-E505-A451-58A5608FE0BA}"/>
              </a:ext>
            </a:extLst>
          </p:cNvPr>
          <p:cNvSpPr txBox="1"/>
          <p:nvPr/>
        </p:nvSpPr>
        <p:spPr>
          <a:xfrm>
            <a:off x="363700" y="40460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Graduating students leave behind useful</a:t>
            </a:r>
          </a:p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items: furniture, appliances, books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47C87CFD-553B-48D2-B3F1-918971FC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the floor with many computer screens&#10;&#10;AI-generated content may be incorrect.">
            <a:extLst>
              <a:ext uri="{FF2B5EF4-FFF2-40B4-BE49-F238E27FC236}">
                <a16:creationId xmlns:a16="http://schemas.microsoft.com/office/drawing/2014/main" id="{CFCA9AB0-CC7B-3F42-D8A7-44725750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8" y="689017"/>
            <a:ext cx="3305846" cy="3305846"/>
          </a:xfrm>
          <a:prstGeom prst="rect">
            <a:avLst/>
          </a:prstGeom>
        </p:spPr>
      </p:pic>
      <p:pic>
        <p:nvPicPr>
          <p:cNvPr id="7" name="Picture 6" descr="A group of people outside a building&#10;&#10;AI-generated content may be incorrect.">
            <a:extLst>
              <a:ext uri="{FF2B5EF4-FFF2-40B4-BE49-F238E27FC236}">
                <a16:creationId xmlns:a16="http://schemas.microsoft.com/office/drawing/2014/main" id="{38C274DA-DE0B-0C89-8F32-F4EA13CC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08" y="689017"/>
            <a:ext cx="3305845" cy="3305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51B0E-93E4-F89D-80B7-0E615D511ECC}"/>
              </a:ext>
            </a:extLst>
          </p:cNvPr>
          <p:cNvSpPr txBox="1"/>
          <p:nvPr/>
        </p:nvSpPr>
        <p:spPr>
          <a:xfrm>
            <a:off x="197208" y="41284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Finding a flat mate or new housing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is a major struggle for students.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1E5F-F06C-7FC6-AEC1-8476EF825651}"/>
              </a:ext>
            </a:extLst>
          </p:cNvPr>
          <p:cNvSpPr txBox="1"/>
          <p:nvPr/>
        </p:nvSpPr>
        <p:spPr>
          <a:xfrm>
            <a:off x="4136130" y="41284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students lacking a single place to share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opinions, promote events, or ask queries.</a:t>
            </a:r>
          </a:p>
        </p:txBody>
      </p:sp>
    </p:spTree>
    <p:extLst>
      <p:ext uri="{BB962C8B-B14F-4D97-AF65-F5344CB8AC3E}">
        <p14:creationId xmlns:p14="http://schemas.microsoft.com/office/powerpoint/2010/main" val="32403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C84F6B22-8257-99C4-8DB1-672B08E3C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17;p53">
            <a:extLst>
              <a:ext uri="{FF2B5EF4-FFF2-40B4-BE49-F238E27FC236}">
                <a16:creationId xmlns:a16="http://schemas.microsoft.com/office/drawing/2014/main" id="{2CDCAE64-CE11-4D91-38CA-BC31621D4727}"/>
              </a:ext>
            </a:extLst>
          </p:cNvPr>
          <p:cNvSpPr txBox="1">
            <a:spLocks/>
          </p:cNvSpPr>
          <p:nvPr/>
        </p:nvSpPr>
        <p:spPr>
          <a:xfrm>
            <a:off x="1427959" y="883298"/>
            <a:ext cx="7297478" cy="34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This leads to: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Wasted resources &amp; unnecessary expenses.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hard time finding an accommodation.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Higher risk of scams or unsafe transactions.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🚫 Missed opportunities for community connection.</a:t>
            </a:r>
          </a:p>
          <a:p>
            <a:pPr marL="0" indent="0" algn="l"/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6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009F902E-2447-5054-B3BD-9AD8836D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>
            <a:extLst>
              <a:ext uri="{FF2B5EF4-FFF2-40B4-BE49-F238E27FC236}">
                <a16:creationId xmlns:a16="http://schemas.microsoft.com/office/drawing/2014/main" id="{38539C5D-7A1F-B929-E42B-1715047D4D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584" y="319775"/>
            <a:ext cx="605252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Solution:  LSUS-CONNECT</a:t>
            </a:r>
            <a:endParaRPr sz="2800" b="1" dirty="0">
              <a:solidFill>
                <a:srgbClr val="FFC000"/>
              </a:solidFill>
            </a:endParaRPr>
          </a:p>
        </p:txBody>
      </p:sp>
      <p:sp>
        <p:nvSpPr>
          <p:cNvPr id="20" name="Google Shape;317;p53">
            <a:extLst>
              <a:ext uri="{FF2B5EF4-FFF2-40B4-BE49-F238E27FC236}">
                <a16:creationId xmlns:a16="http://schemas.microsoft.com/office/drawing/2014/main" id="{144C9EDC-3EF5-5C21-2F28-0047F190041E}"/>
              </a:ext>
            </a:extLst>
          </p:cNvPr>
          <p:cNvSpPr txBox="1">
            <a:spLocks/>
          </p:cNvSpPr>
          <p:nvPr/>
        </p:nvSpPr>
        <p:spPr>
          <a:xfrm>
            <a:off x="1518110" y="876858"/>
            <a:ext cx="7297478" cy="387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A campus-only marketplace &amp; social hub.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University email login → trusted, safe, student-only.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Buy, sell, swap, or give away items.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Finding Flat mate, new house or a community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Central place for student Queries.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Built-in chat for direct, secure communication.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/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9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D221D21D-E5A3-32C4-070A-998E3EED3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>
            <a:extLst>
              <a:ext uri="{FF2B5EF4-FFF2-40B4-BE49-F238E27FC236}">
                <a16:creationId xmlns:a16="http://schemas.microsoft.com/office/drawing/2014/main" id="{EC1C805C-DF64-CA03-4441-ED8DFA7047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5176" y="634307"/>
            <a:ext cx="605252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Plan:</a:t>
            </a:r>
            <a:endParaRPr sz="2800" b="1" dirty="0">
              <a:solidFill>
                <a:srgbClr val="FFC000"/>
              </a:solidFill>
            </a:endParaRPr>
          </a:p>
        </p:txBody>
      </p:sp>
      <p:sp>
        <p:nvSpPr>
          <p:cNvPr id="20" name="Google Shape;317;p53">
            <a:extLst>
              <a:ext uri="{FF2B5EF4-FFF2-40B4-BE49-F238E27FC236}">
                <a16:creationId xmlns:a16="http://schemas.microsoft.com/office/drawing/2014/main" id="{AB07ED30-9130-9A81-6DC7-99AB3DAABEA9}"/>
              </a:ext>
            </a:extLst>
          </p:cNvPr>
          <p:cNvSpPr txBox="1">
            <a:spLocks/>
          </p:cNvSpPr>
          <p:nvPr/>
        </p:nvSpPr>
        <p:spPr>
          <a:xfrm>
            <a:off x="1460156" y="1359817"/>
            <a:ext cx="7297478" cy="34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Web based application 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Responsive with mobile and desktop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Developed with MERN Stack</a:t>
            </a: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Future collaboration with campus resources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/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89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857BCEF6-CB30-CEF7-BC30-4754D726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>
            <a:extLst>
              <a:ext uri="{FF2B5EF4-FFF2-40B4-BE49-F238E27FC236}">
                <a16:creationId xmlns:a16="http://schemas.microsoft.com/office/drawing/2014/main" id="{1C8B692A-B652-C084-F88A-CB09919C81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5740" y="982036"/>
            <a:ext cx="605252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C000"/>
                </a:solidFill>
              </a:rPr>
              <a:t>Team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Abid Talukder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Wei Chen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Robert Lovelace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chemeClr val="bg1"/>
                </a:solidFill>
              </a:rPr>
              <a:t>Showrab Bin Habib</a:t>
            </a:r>
            <a:endParaRPr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150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182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Wingdings</vt:lpstr>
      <vt:lpstr>Arial</vt:lpstr>
      <vt:lpstr>Montserrat ExtraBold</vt:lpstr>
      <vt:lpstr>Montserrat</vt:lpstr>
      <vt:lpstr>Tech Company Branding Guidelines XL by Slidesgo</vt:lpstr>
      <vt:lpstr>CSC 680 -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showrab habib</cp:lastModifiedBy>
  <cp:revision>7</cp:revision>
  <dcterms:modified xsi:type="dcterms:W3CDTF">2025-09-04T23:21:06Z</dcterms:modified>
</cp:coreProperties>
</file>